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4" r:id="rId5"/>
    <p:sldId id="265" r:id="rId6"/>
    <p:sldId id="266" r:id="rId7"/>
    <p:sldId id="258" r:id="rId8"/>
    <p:sldId id="260" r:id="rId9"/>
    <p:sldId id="261" r:id="rId10"/>
    <p:sldId id="259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7A20-4DC3-4A97-BE9E-4CA065A9A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34496-829D-495A-BF5B-366E73332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85F82-C85A-45A1-B99C-5EBFD481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1D007-A578-4420-A07E-1AAB53A4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84129-5F85-4D01-9A19-CDAA6F9B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0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C3C9-5AF2-486E-BFE9-93673AA6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30B69-D730-4D70-9C86-9EEC04E5F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6CF5D-6598-436E-9481-6AC9636B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AE9B4-E348-4062-ABD3-F3674DFA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0A96-1ED5-4F63-A9DC-D9BDFB82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87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1835AA-758C-4524-97AC-FC8BCBF42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087A0-667F-4C58-B0ED-7E25FB622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DAF2A-84C6-42DC-8F9E-0DA82AB9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1CCEC-92A9-43BB-B558-4CFAF07A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3583D-5724-4A14-A019-8DC4F580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3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E9F0-1453-464F-AE17-9100F26B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BC9C-6E40-4B1B-BE2E-CCEBE40A6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BFD06-0242-43E4-B3E4-ADF48A76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37E8F-DC01-4782-95D8-F9AE960E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20155-D0E3-4F12-99B7-5E0789FC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36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C6A6-4274-4861-B0E4-99D162B7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11EF4-50EA-414D-B6AA-DE6B2497F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7C974-B192-447C-9C7A-C717C555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C258B-C4B4-41F9-A984-D3365EE5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E7AD3-9CD3-4E74-9F8C-A7E0C810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1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841F-2CF8-40DF-9005-4E11DD86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DD0C-6492-4FEF-B840-ECA22727B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58A6E-902A-4C88-B9F5-F8C74FA74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0D544-803D-4389-8783-498C0A34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5B96-5D2D-4035-B34A-0782120E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2D467-3E32-4CFF-82DC-DFA969A5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8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4071-709A-4AB4-B74E-8B0F408A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D6DE7-1C4C-4E5B-B560-E6F8F66C5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DDDDB-304B-4B90-A7F0-43ED88564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133A7-EC4B-41E9-88C5-C078D5C25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CDD70-FBBF-4929-BDAE-38FB4BB8C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4A1B74-9322-4050-B1E6-575ECD3E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5A6D5-DE13-4048-A235-735161C3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0E1CA-ADF1-445C-8C6C-E59A12D7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6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9BAB-4C65-4B73-A03B-5405126B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B59CA-3E4C-404B-9BDB-0B8ACCBB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B1417-C33E-4261-88F7-18FBC907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75463-5457-457A-A6EA-C414DB6C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77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FAE127-928C-4A2E-AB85-D5B2E6C3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B0322-1494-41D4-B7E5-791878B94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D4F5-18C6-4384-8681-A41834BF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29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F76F-F9F7-438C-9424-E84B8048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0FE4D-68E8-4682-8E4A-8C2691575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824AF-79EE-4880-9AB3-8823608B6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09545-066F-4C5C-B469-3B8D0A94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0F212-7B68-4109-BC32-40ED7700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25E05-F045-4C66-836D-2467AF13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41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EDE21-A306-474B-BE3D-2D139C7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7CBE71-6EF1-45D4-A051-D84E0348A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82F5F-FDA0-4362-91BC-91070EE81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82B2F-875D-4B3A-B97A-71EBD922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26A71-57A2-4C17-96ED-59ACEA6C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65FEE-DC0B-4BBF-BC0D-0990385E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09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553A7-A7A5-4D63-8985-78107C4E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F26DA-D12F-4F1E-ACF1-9540766CE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84251-7709-4F7E-8B4D-C63A5093E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4EB8F-51BC-4F59-AF0F-CB1E28CF8BD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6F8F8-D331-46DA-89CB-33A76F9AB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114C5-2793-45A4-905D-37FF317A4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6D94D-B854-4EC8-A083-FE9EFA29E5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5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sinesscard, vector graphics, sign&#10;&#10;Description automatically generated">
            <a:extLst>
              <a:ext uri="{FF2B5EF4-FFF2-40B4-BE49-F238E27FC236}">
                <a16:creationId xmlns:a16="http://schemas.microsoft.com/office/drawing/2014/main" id="{1D288EEF-813B-4CBE-830B-95F09496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1D6A395-B378-45FE-9318-288D4C66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9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FDA538D2-60D1-464A-B7DF-4D3A558D5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18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BC089862-E575-45FE-9382-82855CEF1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4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ebsite&#10;&#10;Description automatically generated">
            <a:extLst>
              <a:ext uri="{FF2B5EF4-FFF2-40B4-BE49-F238E27FC236}">
                <a16:creationId xmlns:a16="http://schemas.microsoft.com/office/drawing/2014/main" id="{746D620C-CDDE-436C-91A0-680CE4D10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56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6C5D0EE-AA9F-4E92-BDC0-0ADDABF35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0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sinesscard, envelope, screenshot&#10;&#10;Description automatically generated">
            <a:extLst>
              <a:ext uri="{FF2B5EF4-FFF2-40B4-BE49-F238E27FC236}">
                <a16:creationId xmlns:a16="http://schemas.microsoft.com/office/drawing/2014/main" id="{4F83BA1F-2245-477A-97AB-3C70F69F3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3A1225-60B5-425D-A056-C1A455B6A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8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F333FC7-E62D-4BD2-A570-BDD273C37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7A01DA-1EA3-48C0-8687-8C38AA935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29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B20D9E-5B95-4C48-BC6F-5BAD34AC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1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6BCA8FA-BFA2-41F2-9C77-1ACFACCCA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5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Fonseca</dc:creator>
  <cp:lastModifiedBy>Cristina Fonseca</cp:lastModifiedBy>
  <cp:revision>1</cp:revision>
  <dcterms:created xsi:type="dcterms:W3CDTF">2022-09-05T14:25:31Z</dcterms:created>
  <dcterms:modified xsi:type="dcterms:W3CDTF">2022-09-05T14:51:58Z</dcterms:modified>
</cp:coreProperties>
</file>